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72" r:id="rId4"/>
    <p:sldId id="273" r:id="rId5"/>
    <p:sldId id="258" r:id="rId6"/>
    <p:sldId id="257" r:id="rId7"/>
    <p:sldId id="259" r:id="rId8"/>
    <p:sldId id="260" r:id="rId9"/>
    <p:sldId id="262" r:id="rId10"/>
    <p:sldId id="263" r:id="rId11"/>
    <p:sldId id="264" r:id="rId12"/>
    <p:sldId id="265" r:id="rId13"/>
    <p:sldId id="269" r:id="rId14"/>
    <p:sldId id="275" r:id="rId15"/>
    <p:sldId id="277" r:id="rId16"/>
    <p:sldId id="276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94660"/>
  </p:normalViewPr>
  <p:slideViewPr>
    <p:cSldViewPr>
      <p:cViewPr varScale="1">
        <p:scale>
          <a:sx n="109" d="100"/>
          <a:sy n="109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482A-A301-40CB-8D2A-7BAD8EEF7C21}" type="datetimeFigureOut">
              <a:rPr lang="cs-CZ" smtClean="0"/>
              <a:t>12.11.2019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1B8D-299C-46D2-8A19-5FF892D24DC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8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482A-A301-40CB-8D2A-7BAD8EEF7C21}" type="datetimeFigureOut">
              <a:rPr lang="cs-CZ" smtClean="0"/>
              <a:t>12.11.2019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1B8D-299C-46D2-8A19-5FF892D24DC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6365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482A-A301-40CB-8D2A-7BAD8EEF7C21}" type="datetimeFigureOut">
              <a:rPr lang="cs-CZ" smtClean="0"/>
              <a:t>12.11.2019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1B8D-299C-46D2-8A19-5FF892D24DC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8558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482A-A301-40CB-8D2A-7BAD8EEF7C21}" type="datetimeFigureOut">
              <a:rPr lang="cs-CZ" smtClean="0"/>
              <a:t>12.11.2019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1B8D-299C-46D2-8A19-5FF892D24DC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21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482A-A301-40CB-8D2A-7BAD8EEF7C21}" type="datetimeFigureOut">
              <a:rPr lang="cs-CZ" smtClean="0"/>
              <a:t>12.11.2019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1B8D-299C-46D2-8A19-5FF892D24DC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753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482A-A301-40CB-8D2A-7BAD8EEF7C21}" type="datetimeFigureOut">
              <a:rPr lang="cs-CZ" smtClean="0"/>
              <a:t>12.11.2019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1B8D-299C-46D2-8A19-5FF892D24DC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5923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482A-A301-40CB-8D2A-7BAD8EEF7C21}" type="datetimeFigureOut">
              <a:rPr lang="cs-CZ" smtClean="0"/>
              <a:t>12.11.2019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1B8D-299C-46D2-8A19-5FF892D24DC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503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482A-A301-40CB-8D2A-7BAD8EEF7C21}" type="datetimeFigureOut">
              <a:rPr lang="cs-CZ" smtClean="0"/>
              <a:t>12.11.2019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1B8D-299C-46D2-8A19-5FF892D24DC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45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482A-A301-40CB-8D2A-7BAD8EEF7C21}" type="datetimeFigureOut">
              <a:rPr lang="cs-CZ" smtClean="0"/>
              <a:t>12.11.2019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1B8D-299C-46D2-8A19-5FF892D24DC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84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482A-A301-40CB-8D2A-7BAD8EEF7C21}" type="datetimeFigureOut">
              <a:rPr lang="cs-CZ" smtClean="0"/>
              <a:t>12.11.2019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1B8D-299C-46D2-8A19-5FF892D24DC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0418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482A-A301-40CB-8D2A-7BAD8EEF7C21}" type="datetimeFigureOut">
              <a:rPr lang="cs-CZ" smtClean="0"/>
              <a:t>12.11.2019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1B8D-299C-46D2-8A19-5FF892D24DC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90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7482A-A301-40CB-8D2A-7BAD8EEF7C21}" type="datetimeFigureOut">
              <a:rPr lang="cs-CZ" smtClean="0"/>
              <a:t>12.11.2019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A1B8D-299C-46D2-8A19-5FF892D24DC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613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0F6EF"/>
              </a:clrFrom>
              <a:clrTo>
                <a:srgbClr val="F0F6E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685799"/>
            <a:ext cx="5562600" cy="544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609599"/>
            <a:ext cx="8229600" cy="1672917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Škola získala několik </a:t>
            </a:r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grantů</a:t>
            </a:r>
            <a:b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ERASMUS +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Nadpis 3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3840163"/>
          </a:xfrm>
        </p:spPr>
        <p:txBody>
          <a:bodyPr numCol="1">
            <a:normAutofit fontScale="32500" lnSpcReduction="20000"/>
          </a:bodyPr>
          <a:lstStyle/>
          <a:p>
            <a:pPr marL="0" indent="0" algn="l">
              <a:buNone/>
            </a:pPr>
            <a:r>
              <a:rPr lang="cs-CZ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měsíce</a:t>
            </a:r>
            <a:endParaRPr lang="cs-CZ" sz="5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cs-CZ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Turecko</a:t>
            </a:r>
            <a:endParaRPr lang="cs-CZ" sz="5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5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Kempinski </a:t>
            </a:r>
            <a:r>
              <a:rPr lang="cs-CZ" sz="5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5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žáků </a:t>
            </a:r>
          </a:p>
          <a:p>
            <a:pPr algn="l"/>
            <a:r>
              <a:rPr lang="cs-CZ" sz="5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Maxx Royal </a:t>
            </a:r>
            <a:r>
              <a:rPr lang="cs-CZ" sz="5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5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žáků</a:t>
            </a:r>
          </a:p>
          <a:p>
            <a:pPr marL="0" indent="0" algn="l">
              <a:buNone/>
            </a:pPr>
            <a:r>
              <a:rPr lang="cs-CZ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Slovensko </a:t>
            </a:r>
            <a:endParaRPr lang="cs-CZ" sz="5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5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Bratislava </a:t>
            </a:r>
            <a:r>
              <a:rPr lang="cs-CZ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5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cs-CZ" sz="5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žáků </a:t>
            </a:r>
            <a:endParaRPr lang="cs-CZ" sz="5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5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Mojmírovce </a:t>
            </a:r>
            <a:r>
              <a:rPr lang="cs-CZ" sz="5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Nitry </a:t>
            </a:r>
            <a:r>
              <a:rPr lang="cs-CZ" sz="5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 žáků</a:t>
            </a:r>
            <a:endParaRPr lang="cs-CZ" sz="5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3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038600" cy="384016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cs-CZ" sz="5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6 měsíců </a:t>
            </a:r>
            <a:endParaRPr lang="cs-CZ" sz="5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5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Turecko </a:t>
            </a:r>
            <a:endParaRPr lang="cs-CZ" sz="5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Hotel Maxx Royal </a:t>
            </a:r>
            <a:r>
              <a:rPr lang="cs-CZ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žáky</a:t>
            </a:r>
            <a:endParaRPr lang="cs-CZ" sz="5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Hotel Kempinski </a:t>
            </a:r>
            <a:r>
              <a:rPr lang="cs-CZ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žáky</a:t>
            </a:r>
            <a:endParaRPr lang="cs-CZ" sz="5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5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Slovensko</a:t>
            </a:r>
            <a:endParaRPr lang="cs-CZ" sz="5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Bratislava </a:t>
            </a:r>
            <a:r>
              <a:rPr lang="cs-CZ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- 4 žáky </a:t>
            </a:r>
            <a:endParaRPr lang="cs-CZ" sz="5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Mojmírovce </a:t>
            </a:r>
            <a:r>
              <a:rPr lang="cs-CZ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cs-CZ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Nitry - 4 žáky</a:t>
            </a:r>
            <a:endParaRPr lang="cs-CZ" sz="5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5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949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F:\turecko\turecko\received_135889248429082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1816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70" y="5413350"/>
            <a:ext cx="1118890" cy="107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296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urecko\turecko\IMG-20191106-WA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70" y="5413350"/>
            <a:ext cx="1118890" cy="107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59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turecko\turecko\IMG-20191106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1816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70" y="5413350"/>
            <a:ext cx="1118890" cy="107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59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turecko\turecko\IMG-20191106-WA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28575"/>
            <a:ext cx="51816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70" y="5413350"/>
            <a:ext cx="1118890" cy="107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41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turecko\turecko\IMG-20191106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0292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70" y="5413350"/>
            <a:ext cx="1118890" cy="107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14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turecko\turecko\IMG-20191106-WA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-9525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70" y="5413350"/>
            <a:ext cx="1118890" cy="107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03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turecko\turecko\IMG-20191106-WA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70" y="5413350"/>
            <a:ext cx="1118890" cy="107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11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turecko\turecko\received_272086982793346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1435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70" y="5413350"/>
            <a:ext cx="1118890" cy="107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398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turecko\turecko\received_230792816942964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105400" cy="691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70" y="5413350"/>
            <a:ext cx="1118890" cy="107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2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turecko\turecko\received_47354988017254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029200" cy="690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70" y="5413350"/>
            <a:ext cx="1118890" cy="107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81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0F6EF"/>
              </a:clrFrom>
              <a:clrTo>
                <a:srgbClr val="F0F6E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685799"/>
            <a:ext cx="5562600" cy="544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Pozor!!!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Žáci, kteří se zúčastní projektu ERASMUS+, mají veškeré náklady hrazené (doprava, ubytování, strava).</a:t>
            </a:r>
          </a:p>
          <a:p>
            <a:pPr marL="0" indent="0" algn="ctr">
              <a:buNone/>
            </a:pP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Měsíční kapesné činí 450-1000 euro</a:t>
            </a:r>
            <a:r>
              <a:rPr lang="cs-C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716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turecko\turecko\20191005_214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69999" y="854074"/>
            <a:ext cx="6908804" cy="518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70" y="5413350"/>
            <a:ext cx="1118890" cy="107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75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turecko\turecko\received_84672079576444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9144000" cy="482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Turecko – říjen, listopad 2019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01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turecko\turecko\received_58729870543051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9525"/>
            <a:ext cx="51816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70" y="5413350"/>
            <a:ext cx="1118890" cy="107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736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urecko\turecko\20191024_105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5117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70" y="5413350"/>
            <a:ext cx="1118890" cy="107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27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turecko\turecko\20191024_1056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76349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70" y="5413350"/>
            <a:ext cx="1118890" cy="107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537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turecko\turecko\20191025_1706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838200"/>
            <a:ext cx="6858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86" y="5413350"/>
            <a:ext cx="1118890" cy="107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99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turecko\turecko\IMG-20191106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1816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70" y="5413350"/>
            <a:ext cx="1118890" cy="107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684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turecko\turecko\IMG-20191106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70" y="5413350"/>
            <a:ext cx="1118890" cy="107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63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89</Words>
  <Application>Microsoft Office PowerPoint</Application>
  <PresentationFormat>Předvádění na obrazovce (4:3)</PresentationFormat>
  <Paragraphs>25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Motiv systému Office</vt:lpstr>
      <vt:lpstr>Škola získala několik grantů ERASMUS + </vt:lpstr>
      <vt:lpstr>Pozor!!!</vt:lpstr>
      <vt:lpstr>Turecko – říjen, listopad 2019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Dana Hudečková</cp:lastModifiedBy>
  <cp:revision>19</cp:revision>
  <dcterms:created xsi:type="dcterms:W3CDTF">2019-11-09T19:57:04Z</dcterms:created>
  <dcterms:modified xsi:type="dcterms:W3CDTF">2019-11-12T07:53:26Z</dcterms:modified>
</cp:coreProperties>
</file>